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11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AI 风险与安全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AI 幻觉 · 深度伪造 · 隐私泄露 · AI 诈骗防范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下学期 · 实操与素养篇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也会'犯错'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不是万能的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甚至可能被坏人利用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我们要学会识别风险、保护自己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风险一：AI 幻觉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幻觉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有时会生成看似合理、实则错误的信息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像'一本正经地胡说八道'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重要信息必须核实！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风险二：深度伪造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深度伪造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 AI 换脸、换声音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做出以假乱真的视频音频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可能被用来造谣、诈骗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风险三：隐私泄露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隐私泄露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会收集我们的数据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个人信息可能被泄露或滥用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不随意上传隐私信息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风险四：AI 诈骗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AI 诈骗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用伪造声音/视频冒充熟人借钱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冒充客服骗钱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警惕一切'要转账'的要求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情景演练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收到'家人发来的借钱语音'，怎么办？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三步：核实身份 → 不轻易转账 → 告知家长/老师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防范口诀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不轻信、多核实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护隐私、防诈骗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AI 是工具，风险来自使用它的人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四大风险：幻觉、深度伪造、隐私泄露、诈骗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八字口诀：不轻信、多核实、护隐私、防诈骗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和家人分享一个 AI 防骗知识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记录家人最关心的问题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