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10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AI 各行各业应用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生活 · 交通 · 医疗 · 工业 · 教育 · 办公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下学期 · 实操与素养篇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找一找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AI 早已无处不在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刷脸进校园、智能导航、AI 批改作业、智能快递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从早到晚，AI 都在你身边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生活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刷脸支付、语音助手、智能家居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让生活更便捷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交通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智能导航、无人驾驶、交通调度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让出行更安全高效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医疗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影像识别辅助诊断、智能问诊、药物研发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让看病更精准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工业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智能质检、机器人装配、设备预测维护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让生产更高效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教育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AI 批改、个性化学习、智能辅导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让学习更个性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办公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智能文档、语音转文字、AI 会议纪要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让办公更轻松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小组讨论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你最希望 AI 在哪个领域继续帮人类？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AI 帮人做事时，人还重要吗？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人机协同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AI 帮人做得更快、更准、更省力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人是主导者，负责判断、把关、创造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人机协同让生活更美好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六大领域：生活、交通、医疗、工业、教育、办公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共同点：AI 辅助人、提升效率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38328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42900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人机协同，人是主导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观察身边 3 个 AI 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写下它们分别帮人做了什么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