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9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编程思维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零基础看懂 AI 代码生成逻辑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下学期 · 实操与素养篇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是怎么变出代码的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第一步：描述需求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第二步：拆解算法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第三步：生成代码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自然语言 → 代码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第一步：描述需求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用自然语言说清'要做什么'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比如：'输入半径，输出圆的面积'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第二步：拆解算法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算法 = 解决问题的步骤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圆面积：读入半径 → 用 πr² 计算 → 输出结果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第三步：生成代码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把算法翻译成编程语言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代码里就藏着'输入、计算、输出'三部分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零基础也能看懂'骨架'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小练习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用自然语言描述：'判断一个数是奇数还是偶数'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说出你的步骤！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编程思维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编程思维 = 把大问题拆成小步骤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帮你写代码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但'想清楚步骤'的思维永远属于你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需求 → 算法 → 代码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算法 = 解决问题的步骤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人人可编程，先学会拆解问题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描述一个你想让 AI 实现的小程序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写出它的'步骤'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