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8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创意创作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文案 · 绘画 · PPT · 音视频实操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下学期 · 实操与素养篇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也能搞创作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文案：宣传语、作文提纲、活动通知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绘画：输入文字，生成画面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PPT：生成大纲、配图、美化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音视频：配乐、配音、剪辑辅助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文案创作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写文案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宣传语、作文提纲、活动通知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你提要求，它来起草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绘画创作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画画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输入描述文字，AI 生成画面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比如：'一只戴红围巾的猫在雪地里'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PPT 创作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做 PPT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生成大纲、配图、美化排版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几分钟搭出初稿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音视频创作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做音视频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生成配乐、配音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辅助剪辑，事半功倍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关键技巧：写提示词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提示词 = 你给 AI 的创作指令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要写清：主题 + 细节 + 风格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338328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40156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40156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模糊的'画一只猫' vs 具体的'戴红围巾的白猫，雪地里，卡通风'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人机共创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是创作的好搭档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创意和审美来自人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好作品 = 好提示词 + 人的把关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四类创作：文案、绘画、PPT、音视频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提示词：主题 + 细节 + 风格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人机共创，人为主导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用 AI 完成一件创意作品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并写下你的提示词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