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7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赋能高效学习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预习 · 答疑 · 错题整理 · 知识梳理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下学期 · 实操与素养篇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能帮你学得更高效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预习：提前听懂新知识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答疑：不懂就问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错题整理：分析错因、举一反三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知识梳理：画出知识框架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场景一：预习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预习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 AI 用通俗语言先讲一遍新知识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带着问题进课堂，听课更有针对性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场景二：答疑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答疑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 AI 一步步讲解，而不是直接抄答案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说清'卡在哪一步'，讲解才到位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场景三：错题整理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整理错题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把错题拍照或输入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 AI 分析错因、总结同类题的解法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场景四：知识梳理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用 AI 梳理知识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学完一章，让 AI 帮你画知识框架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生成复习提纲，备考更轻松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关键技巧：会提问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糟糕提问：'这道题怎么做？'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好的提问：'我算出了时间，但求速度卡住了，能讲讲思路吗？'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核心原则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是'会教的助手'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不是'抄答案的工具'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要思路，不要答案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四类应用：预习、答疑、错题、梳理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会提问：具体、说清卡点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AI 是助手，思考靠自己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用 AI 预习明天的一门课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记录你的提问和 AI 的讲解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