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AED6F1"/>
                </a:solidFill>
                <a:latin typeface="微软雅黑"/>
                <a:ea typeface="微软雅黑"/>
              </a:rPr>
              <a:t>淮安市东城开明中学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AED6F1"/>
                </a:solidFill>
                <a:latin typeface="微软雅黑"/>
                <a:ea typeface="微软雅黑"/>
              </a:rPr>
              <a:t>第 6 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微软雅黑"/>
                <a:ea typeface="微软雅黑"/>
              </a:rPr>
              <a:t>AI 能力跃迁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24612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D6EAF8"/>
                </a:solidFill>
                <a:latin typeface="微软雅黑"/>
                <a:ea typeface="微软雅黑"/>
              </a:rPr>
              <a:t>从被动问答到 AI 智能体自主做事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AED6F1"/>
                </a:solidFill>
                <a:latin typeface="微软雅黑"/>
                <a:ea typeface="微软雅黑"/>
              </a:rPr>
              <a:t>上学期 · 理论基础篇 · 授课 PPT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想一想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两种 AI 大不同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普通 AI：你问一句，它答一句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智能体：领到任务，自己想办法完成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这是 AI 能力的一次重大跃迁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场景对比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场景一：问'明天天气？'→ AI 回答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场景二：'帮我订明天去北京的机票'→ AI 自己查天气、比价、下单、提醒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一个是被动，一个是主动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智能体三大能力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感知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接收信息，听懂你的需求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比如：明白你要订机票、去哪、几号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规划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拆解完成任务需要的步骤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比如：查天气 → 比价 → 下单 → 提醒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执行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调用工具，动手去做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比如：调用天气工具、订票工具逐个完成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82296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E67E22"/>
                </a:solidFill>
                <a:latin typeface="微软雅黑"/>
                <a:ea typeface="微软雅黑"/>
              </a:rPr>
              <a:t>💬 头脑风暴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84708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84708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你希望有一个怎样的专属智能体？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260604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2432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62432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学习智能体？生活智能体？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自主需要规则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智能体越自主，越需要安全和规则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负责任地使用 AI，是每个人的必修课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7772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课堂小结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554480"/>
            <a:ext cx="105156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82880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187452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智能体 = 感知 + 规划 + 执行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60604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6517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从被动问答 → 自主做事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338328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342900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AI 能力的一次重大跃迁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03120"/>
            <a:ext cx="12191695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4E79"/>
                </a:solidFill>
                <a:latin typeface="微软雅黑"/>
                <a:ea typeface="微软雅黑"/>
              </a:rPr>
              <a:t>📝 课后作业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6032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256032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设计一个'我的专属智能体'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20040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320040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写出名字、能力和一个工作流程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350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7F8C8D"/>
                </a:solidFill>
                <a:latin typeface="微软雅黑"/>
                <a:ea typeface="微软雅黑"/>
              </a:rPr>
              <a:t>谢谢观看 · 课后见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