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5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国产 AI 大模型全景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豆包 · 通义千问 · 腾讯元宝 · DeepSeek · 小米 AI · 编程雀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上学期 · 理论基础篇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国产大模型崛起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我们国家也有一大批厉害的 AI 大模型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发展迅猛，很多能力达到国际先进水平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更懂中文、更贴近我们的生活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豆包 · 字节跳动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字节跳动出品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日常聊天、学习助手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亲切好用，学生常用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通义千问 · 阿里巴巴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阿里巴巴出品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功能全面，能力均衡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学习、办公都能用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腾讯元宝 · 腾讯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腾讯出品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融入微信生态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方便实用，随手就能用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DeepSeek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以开源、推理能力强著称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网上热度很高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善于深度思考、逻辑推理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小米 AI · 小米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小米出品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深度融入手机和智能家居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一声'小爱'就能唤醒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编程雀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面向青少年的编程学习助手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陪你学编程、写代码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编程入门的好伙伴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互动调查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你或家人用过哪些国产 AI？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它们各自最适合做什么？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国产 vs 国外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国产：更懂中文、贴近生活、生态好用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国外：起步早、部分领域积累深厚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各有优势，理性看待，取长补短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豆包—字节/聊天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通义—阿里/全面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元宝—腾讯/生态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416052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20624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DeepSeek—开源推理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493776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37360" y="498348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小米 AI—设备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7150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57607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编程雀—青少年编程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和家人体验一款国产 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写一句推荐语，说明它最适合做什么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