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4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国外主流 AI 大模型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ChatGPT 全系迭代 · Codex · Gemini · Claude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大模型是什么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大模型 = 参数量巨大的 AI 模型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像一位'读过海量书籍'的超级学霸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能对话、写代码、看图、创作……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不同模型各有'特长'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ChatGPT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ChatGPT 全系迭代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从 GPT-3.5 到 GPT-4、GPT-4o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能力越来越强、能处理的文字越来越多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还能'看图、听声'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迭代 = 不断升级版本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Codex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Codex：程序员的帮手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最擅长写代码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你说需求，它帮你生成代码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是程序员的好伙伴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Gemini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Gemini：多模态大模型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谷歌推出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能同时处理文字、图片、音频、视频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多模态 = 多种信息一起理解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Claude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Claude：安全稳重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以安全、稳重、长文本著称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善于处理很长的文章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回答风格更谨慎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互动讨论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想聊天问答、写代码、看图文视频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分别该找哪个大模型？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按需选择工具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聊天问答 → ChatGPT 类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写代码 → Codex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图文混合 → Gemini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长文本、求稳 → Claude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ChatGPT：对话迭代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Codex：代码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Gemini：多模态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16052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20624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Claude：安全稳重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493776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37360" y="498348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按需选择，各取所长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在家长陪同下体验一款大模型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记录一个问题和它的回答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