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1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计算机百年发展史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电子管 · 晶体管 · 集成电路 · 超大规模集成电路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1946 年：ENIAC 诞生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世界上第一台通用电子计算机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重约 30 吨，占满整整一间大房子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用了约 1.8 万只电子管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耗电巨大，平均几分钟就出一次故障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第一阶段（1946—1957）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电子管时代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代表机型：ENIAC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特点：体积庞大、耗电惊人、故障率高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电子管像一只只发光的'小灯泡'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第二阶段（1958—1964）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晶体管时代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用晶体管取代电子管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体积明显缩小、可靠性提高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计算机开始走出实验室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第三阶段（1965—1970）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集成电路时代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把许多晶体管集成到一块小芯片上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计算机小型化大大加快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'集成'= 把很多零件装进一块板子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第四阶段（1971 至今）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超大规模集成电路时代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1971 年 Intel 4004 问世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一颗芯片集成 2300 个晶体管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个人电脑、智能手机成为可能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互动提问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今天一颗手机芯片里有多少个晶体管？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答案：可达上百亿个！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338328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40156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40156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对比 ENIAC 的 1.8 万只电子管，进步有多大？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一个重要的规律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器件变小 → 计算机变小 → 性能变强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'摩尔定律'：芯片上的晶体管数量大约每两年翻一番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四个阶段：电子管 → 晶体管 → 集成电路 → 超大规模集成电路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根本动力：电子器件的不断进步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关键词：变小、变快、变强、更便宜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绘制一张'计算机发展时间线'手抄报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标出四个阶段、代表器件和一个代表机型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